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6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DCB7E-403B-4FEF-80B3-A550F13361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F4E08FF-6A50-4F68-A187-A709ED903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B002A4A-61CA-40F4-A416-D48B6B1FA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D9B6A10-F700-40D6-9B9B-A4272A320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8B4CC6-1DA3-40E3-948F-1E52D6A5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083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232DC2-805B-4FA4-A8C3-1965F133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B5CC091-1C91-45B4-846C-11BBC085A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123DAFC-EA75-41A6-890A-A7148A223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E0AFBB-7F5A-4039-93DF-79AC067A7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5AB7E81-F78E-48C6-8851-B08BEB720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7874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9E0E1399-E357-4CA2-AD6B-C50A997A2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5832897-D837-4A89-ADA3-BF8CA0894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B929B93-E138-44A5-88F9-CE89EF9CC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897855-9140-41FF-AEA6-AC1119990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D338FE-AC3A-465A-972B-E718725F5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667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E82AB7-23A4-4FB6-8849-DDDE99003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AE25B4-D6B2-4C3E-9178-DDA36D35B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C6680CD-1FC8-4805-B343-9DF4FDED0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3353888-7F69-4892-BD9C-4F68025A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DCCD677-0502-424D-99A6-54BFFCC0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2507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9869B0-1165-4971-B461-A7DF700C8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78B4CF1-4FFA-4250-8D8D-05E97E171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367232F-1063-481B-AAFB-36B467E8B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9DE6EAF-43E4-4E65-A7FB-D5EBDBF66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B261819-D288-4F2C-A0E4-8D2DBD092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567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B7C6E-7981-4F82-8E4C-FE3FB25FE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F9785D-74E9-4EEE-B9B1-8B93B45AED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696BB6F-8BCD-4BA0-9D52-83926BA83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8304332-BE18-4ED8-8DC8-5F9100DCF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0236D1A-3E5D-47B1-B845-2046501B9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AE7D64D-F199-4319-B8A8-04CE56EE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5573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28449F-1774-444C-8874-356ADA96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A20BCC-AE70-4E09-BF0E-171BF0413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A972E5A-8D38-4D14-BD68-F5BB1536D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2866C3C-FEDF-4D4C-B14C-938F4F5654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8D5022A-8121-4CC4-B3FE-EA9A3DC4FB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E2A956A-CB74-4672-BA47-A6ECE6643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8681EC2-35D0-4891-BF62-632D77271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31E510-AE96-4708-8E16-71323B127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862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25275C-184A-4408-847E-F2570803A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AC5D551-DA78-4CAB-A904-A849CB54E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8458513-99AC-487A-AB7F-BC175A45A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F9853A0-B425-4F0D-B465-C2890485B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1562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6B7D6299-1B0D-4878-BAE9-25EAB835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87972F5C-45EB-4768-836E-98AA7260D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E998270-DE3E-488B-8255-C225079F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923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20F94-2A0E-47EF-BA5C-18331E885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F8025E-361F-455D-B09F-756524923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F8CBE2E-3C9E-4A70-9AE1-92E1DADA1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CE96B32-44CD-41E5-93F3-5099C9B67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50FEBD5-9493-486D-BB40-6527D281C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7EBE1EB-B831-4BC2-97BA-8408A7153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645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4DC59E-CB38-4C30-B7DD-90CE5A2D2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ECE7E05-1AD0-498B-85BF-02818DB6E6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979254C-AF2C-4610-B0C6-94B637537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3B902D5-A88F-4DC8-AAAA-49A02C1FE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1D998F9-C632-4409-92CC-2263EF75A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90515A9-96E0-4475-AD76-F8F5E1D1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7265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203548D-1B94-4C01-AA01-2101491B0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4581F8C-920C-4D2D-B295-B28C40EA7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7A52FE9-1947-499C-B3AC-23EFBA96F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077ED-A3ED-4177-B471-D98988278B3B}" type="datetimeFigureOut">
              <a:rPr lang="nl-NL" smtClean="0"/>
              <a:t>1-10-2018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B9E5ECE-FC12-42E7-8935-E3FD3225E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2E8DF26-22EF-4292-84E4-A287C330E4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84143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ocationscout.net/namibia/6095-kolmannskoop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-sa/3.0/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://flickr.com/photos/potomo/456297977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hyperlink" Target="https://creativecommons.org/licenses/by-nc-nd/3.0/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www.locationscout.net/namibia/6095-kolmannskoo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5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41440" y="1657104"/>
            <a:ext cx="6364017" cy="2330879"/>
          </a:xfrm>
        </p:spPr>
        <p:txBody>
          <a:bodyPr>
            <a:normAutofit/>
          </a:bodyPr>
          <a:lstStyle/>
          <a:p>
            <a:pPr algn="ctr"/>
            <a:r>
              <a:rPr lang="nl-NL" sz="5400" dirty="0" err="1"/>
              <a:t>Codename_P.I.E.R</a:t>
            </a:r>
            <a:r>
              <a:rPr lang="nl-NL" sz="5400" dirty="0"/>
              <a:t>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Prototype </a:t>
            </a:r>
            <a:r>
              <a:rPr lang="en-US" sz="3200" dirty="0" err="1"/>
              <a:t>presentatie</a:t>
            </a:r>
            <a:endParaRPr lang="en-US" sz="3200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7792160" y="7083455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922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5863" r="9091" b="17528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50" name="Rectangle 45">
            <a:extLst>
              <a:ext uri="{FF2B5EF4-FFF2-40B4-BE49-F238E27FC236}">
                <a16:creationId xmlns:a16="http://schemas.microsoft.com/office/drawing/2014/main" id="{2B1D4F77-A17C-43D7-B7FA-545148E4E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4332307" cy="1344975"/>
          </a:xfrm>
        </p:spPr>
        <p:txBody>
          <a:bodyPr>
            <a:normAutofit/>
          </a:bodyPr>
          <a:lstStyle/>
          <a:p>
            <a:r>
              <a:rPr lang="nl-NL" sz="4800" dirty="0"/>
              <a:t>Inhoudsopgave</a:t>
            </a:r>
          </a:p>
        </p:txBody>
      </p:sp>
      <p:sp>
        <p:nvSpPr>
          <p:cNvPr id="41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121763"/>
            <a:ext cx="4332307" cy="377301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Prototype</a:t>
            </a:r>
          </a:p>
          <a:p>
            <a:pPr lvl="1"/>
            <a:r>
              <a:rPr lang="en-US" sz="2200" dirty="0"/>
              <a:t>Primary gameplay mechanic</a:t>
            </a:r>
          </a:p>
          <a:p>
            <a:pPr lvl="1"/>
            <a:r>
              <a:rPr lang="en-US" sz="2200" dirty="0"/>
              <a:t>Secondary gameplay mechanic</a:t>
            </a:r>
          </a:p>
          <a:p>
            <a:pPr lvl="1"/>
            <a:r>
              <a:rPr lang="en-US" sz="2200" dirty="0" err="1"/>
              <a:t>Implementatie</a:t>
            </a:r>
            <a:endParaRPr lang="en-US" sz="2200" dirty="0"/>
          </a:p>
          <a:p>
            <a:pPr lvl="1"/>
            <a:endParaRPr lang="en-US" sz="2200" dirty="0"/>
          </a:p>
          <a:p>
            <a:r>
              <a:rPr lang="en-US" sz="3000" dirty="0" err="1"/>
              <a:t>Reflectie</a:t>
            </a:r>
            <a:endParaRPr lang="en-US" sz="3000" dirty="0"/>
          </a:p>
          <a:p>
            <a:pPr lvl="1"/>
            <a:r>
              <a:rPr lang="en-US" sz="2200" dirty="0"/>
              <a:t>Wat </a:t>
            </a:r>
            <a:r>
              <a:rPr lang="en-US" sz="2200" dirty="0" err="1"/>
              <a:t>ging</a:t>
            </a:r>
            <a:r>
              <a:rPr lang="en-US" sz="2200" dirty="0"/>
              <a:t> </a:t>
            </a:r>
            <a:r>
              <a:rPr lang="en-US" sz="2200" dirty="0" err="1"/>
              <a:t>goed</a:t>
            </a:r>
            <a:r>
              <a:rPr lang="en-US" sz="2200" dirty="0"/>
              <a:t>?</a:t>
            </a:r>
          </a:p>
          <a:p>
            <a:pPr lvl="1"/>
            <a:r>
              <a:rPr lang="en-US" sz="2200" dirty="0"/>
              <a:t>Wat </a:t>
            </a:r>
            <a:r>
              <a:rPr lang="en-US" sz="2200" dirty="0" err="1"/>
              <a:t>kan</a:t>
            </a:r>
            <a:r>
              <a:rPr lang="en-US" sz="2200" dirty="0"/>
              <a:t> </a:t>
            </a:r>
            <a:r>
              <a:rPr lang="en-US" sz="2200" dirty="0" err="1"/>
              <a:t>beter</a:t>
            </a:r>
            <a:r>
              <a:rPr lang="en-US" sz="2200" dirty="0"/>
              <a:t>?</a:t>
            </a:r>
          </a:p>
          <a:p>
            <a:pPr lvl="1"/>
            <a:r>
              <a:rPr lang="en-US" sz="2200" dirty="0"/>
              <a:t>Hoe nu </a:t>
            </a:r>
            <a:r>
              <a:rPr lang="en-US" sz="2200" dirty="0" err="1"/>
              <a:t>verder</a:t>
            </a:r>
            <a:r>
              <a:rPr lang="en-US" sz="2200" dirty="0"/>
              <a:t>?</a:t>
            </a:r>
          </a:p>
          <a:p>
            <a:pPr lvl="1"/>
            <a:endParaRPr lang="en-US" sz="3200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9247735" y="7152467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24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 fontScale="90000"/>
          </a:bodyPr>
          <a:lstStyle/>
          <a:p>
            <a:r>
              <a:rPr lang="nl-NL" sz="5400" dirty="0"/>
              <a:t>Gameplay </a:t>
            </a:r>
            <a:r>
              <a:rPr lang="nl-NL" sz="5400" dirty="0" err="1"/>
              <a:t>mechanics</a:t>
            </a:r>
            <a:endParaRPr lang="nl-NL" sz="5400" dirty="0"/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sz="4000" dirty="0"/>
              <a:t>Primary</a:t>
            </a:r>
          </a:p>
          <a:p>
            <a:pPr lvl="2"/>
            <a:r>
              <a:rPr lang="en-US" sz="3600" dirty="0" err="1"/>
              <a:t>Lopen</a:t>
            </a:r>
            <a:r>
              <a:rPr lang="en-US" sz="3600" dirty="0"/>
              <a:t> </a:t>
            </a:r>
            <a:r>
              <a:rPr lang="en-US" sz="3600" dirty="0" err="1"/>
              <a:t>en</a:t>
            </a:r>
            <a:r>
              <a:rPr lang="en-US" sz="3600" dirty="0"/>
              <a:t> </a:t>
            </a:r>
            <a:r>
              <a:rPr lang="en-US" sz="3600" dirty="0" err="1"/>
              <a:t>schieten</a:t>
            </a:r>
            <a:endParaRPr lang="en-US" sz="3600" dirty="0"/>
          </a:p>
          <a:p>
            <a:pPr lvl="1"/>
            <a:endParaRPr lang="en-US" sz="4000" dirty="0"/>
          </a:p>
          <a:p>
            <a:pPr lvl="1"/>
            <a:endParaRPr lang="en-US" sz="4000" dirty="0"/>
          </a:p>
          <a:p>
            <a:pPr lvl="1"/>
            <a:r>
              <a:rPr lang="en-US" sz="4000" dirty="0"/>
              <a:t>Secondary</a:t>
            </a:r>
          </a:p>
          <a:p>
            <a:pPr lvl="2"/>
            <a:r>
              <a:rPr lang="en-US" sz="3600" dirty="0"/>
              <a:t>Turn based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80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Tijdelijke aanduiding voor inhoud 2">
            <a:extLst>
              <a:ext uri="{FF2B5EF4-FFF2-40B4-BE49-F238E27FC236}">
                <a16:creationId xmlns:a16="http://schemas.microsoft.com/office/drawing/2014/main" id="{1C00757F-3372-49CD-AAFF-17EF7810E3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80"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138" name="Picture 95">
            <a:extLst>
              <a:ext uri="{FF2B5EF4-FFF2-40B4-BE49-F238E27FC236}">
                <a16:creationId xmlns:a16="http://schemas.microsoft.com/office/drawing/2014/main" id="{EE09A529-E47C-4634-BB98-0A9526C3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Oval 97">
            <a:extLst>
              <a:ext uri="{FF2B5EF4-FFF2-40B4-BE49-F238E27FC236}">
                <a16:creationId xmlns:a16="http://schemas.microsoft.com/office/drawing/2014/main" id="{569C1A01-6FB5-43CE-ADCC-936728AC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6267" y="4388303"/>
            <a:ext cx="824089" cy="70298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4551037"/>
            <a:ext cx="5021782" cy="1509931"/>
          </a:xfrm>
        </p:spPr>
        <p:txBody>
          <a:bodyPr>
            <a:normAutofit/>
          </a:bodyPr>
          <a:lstStyle/>
          <a:p>
            <a:r>
              <a:rPr lang="nl-NL" sz="5400" dirty="0">
                <a:solidFill>
                  <a:srgbClr val="000000"/>
                </a:solidFill>
              </a:rPr>
              <a:t>Implementatie</a:t>
            </a:r>
          </a:p>
        </p:txBody>
      </p:sp>
      <p:sp>
        <p:nvSpPr>
          <p:cNvPr id="139" name="Content Placeholder 78">
            <a:extLst>
              <a:ext uri="{FF2B5EF4-FFF2-40B4-BE49-F238E27FC236}">
                <a16:creationId xmlns:a16="http://schemas.microsoft.com/office/drawing/2014/main" id="{A5F6BA33-DC28-4549-851E-8F8EF9081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6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7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087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Rectangle 239">
            <a:extLst>
              <a:ext uri="{FF2B5EF4-FFF2-40B4-BE49-F238E27FC236}">
                <a16:creationId xmlns:a16="http://schemas.microsoft.com/office/drawing/2014/main" id="{5CB593EA-2F98-479F-B4C4-F366571FA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fbeelding 4" descr="Afbeelding met grond, buiten&#10;&#10;Beschrijving is gegenereerd met zeer hoge betrouwbaarheid">
            <a:extLst>
              <a:ext uri="{FF2B5EF4-FFF2-40B4-BE49-F238E27FC236}">
                <a16:creationId xmlns:a16="http://schemas.microsoft.com/office/drawing/2014/main" id="{9D3C3FE3-D6A9-4D36-9E2E-167C002E8C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1" r="30723" b="2"/>
          <a:stretch/>
        </p:blipFill>
        <p:spPr>
          <a:xfrm>
            <a:off x="20" y="10"/>
            <a:ext cx="2970445" cy="3383269"/>
          </a:xfrm>
          <a:prstGeom prst="rect">
            <a:avLst/>
          </a:prstGeom>
        </p:spPr>
      </p:pic>
      <p:pic>
        <p:nvPicPr>
          <p:cNvPr id="88" name="Tijdelijke aanduiding voor inhoud 7">
            <a:extLst>
              <a:ext uri="{FF2B5EF4-FFF2-40B4-BE49-F238E27FC236}">
                <a16:creationId xmlns:a16="http://schemas.microsoft.com/office/drawing/2014/main" id="{E8057E9E-343B-42DF-9FFE-BB3614A38C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48" r="24566" b="2"/>
          <a:stretch/>
        </p:blipFill>
        <p:spPr>
          <a:xfrm>
            <a:off x="3072956" y="10"/>
            <a:ext cx="2970465" cy="3383268"/>
          </a:xfrm>
          <a:prstGeom prst="rect">
            <a:avLst/>
          </a:prstGeom>
        </p:spPr>
      </p:pic>
      <p:pic>
        <p:nvPicPr>
          <p:cNvPr id="235" name="Tijdelijke aanduiding voor inhoud 14">
            <a:extLst>
              <a:ext uri="{FF2B5EF4-FFF2-40B4-BE49-F238E27FC236}">
                <a16:creationId xmlns:a16="http://schemas.microsoft.com/office/drawing/2014/main" id="{BF048020-46A9-4D3B-95EB-ABA1E52CAD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2" r="24585" b="1"/>
          <a:stretch/>
        </p:blipFill>
        <p:spPr>
          <a:xfrm>
            <a:off x="6145909" y="10"/>
            <a:ext cx="2971800" cy="3383268"/>
          </a:xfrm>
          <a:prstGeom prst="rect">
            <a:avLst/>
          </a:prstGeom>
        </p:spPr>
      </p:pic>
      <p:pic>
        <p:nvPicPr>
          <p:cNvPr id="108" name="Tijdelijke aanduiding voor inhoud 10" descr="Afbeelding met elektronica, grond&#10;&#10;Beschrijving is gegenereerd met zeer hoge betrouwbaarheid">
            <a:extLst>
              <a:ext uri="{FF2B5EF4-FFF2-40B4-BE49-F238E27FC236}">
                <a16:creationId xmlns:a16="http://schemas.microsoft.com/office/drawing/2014/main" id="{91ABBB5D-0391-44FE-B1DC-EA86C37F5B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4" r="30448" b="2"/>
          <a:stretch/>
        </p:blipFill>
        <p:spPr>
          <a:xfrm>
            <a:off x="9220200" y="10"/>
            <a:ext cx="2971800" cy="3383268"/>
          </a:xfrm>
          <a:prstGeom prst="rect">
            <a:avLst/>
          </a:prstGeom>
        </p:spPr>
      </p:pic>
      <p:pic>
        <p:nvPicPr>
          <p:cNvPr id="180" name="Tijdelijke aanduiding voor inhoud 12">
            <a:extLst>
              <a:ext uri="{FF2B5EF4-FFF2-40B4-BE49-F238E27FC236}">
                <a16:creationId xmlns:a16="http://schemas.microsoft.com/office/drawing/2014/main" id="{50779174-86D3-497E-B01F-B9F1008C0F4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1" r="12939" b="-1"/>
          <a:stretch/>
        </p:blipFill>
        <p:spPr>
          <a:xfrm>
            <a:off x="-1018" y="3474720"/>
            <a:ext cx="6044438" cy="3383280"/>
          </a:xfrm>
          <a:prstGeom prst="rect">
            <a:avLst/>
          </a:prstGeom>
        </p:spPr>
      </p:pic>
      <p:sp>
        <p:nvSpPr>
          <p:cNvPr id="242" name="Rectangle 241">
            <a:extLst>
              <a:ext uri="{FF2B5EF4-FFF2-40B4-BE49-F238E27FC236}">
                <a16:creationId xmlns:a16="http://schemas.microsoft.com/office/drawing/2014/main" id="{39BEB6D0-9E4E-4221-93D1-74ABECEE9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5910" y="3474720"/>
            <a:ext cx="6046090" cy="3383281"/>
          </a:xfrm>
          <a:prstGeom prst="rect">
            <a:avLst/>
          </a:prstGeom>
          <a:solidFill>
            <a:srgbClr val="6543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652" y="3799272"/>
            <a:ext cx="5688343" cy="2881446"/>
          </a:xfrm>
        </p:spPr>
        <p:txBody>
          <a:bodyPr>
            <a:noAutofit/>
          </a:bodyPr>
          <a:lstStyle/>
          <a:p>
            <a:r>
              <a:rPr lang="nl-NL" sz="14900">
                <a:solidFill>
                  <a:srgbClr val="FFFFFF"/>
                </a:solidFill>
              </a:rPr>
              <a:t>Assets</a:t>
            </a:r>
            <a:endParaRPr lang="nl-NL" sz="14900" dirty="0">
              <a:solidFill>
                <a:srgbClr val="FFFFFF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7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8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9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10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27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Wat ging goed?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Aanwezigheid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Deadlines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gehaald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362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Wat kan beter?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Communicatie</a:t>
            </a:r>
            <a:r>
              <a:rPr lang="en-US" dirty="0"/>
              <a:t> </a:t>
            </a:r>
            <a:r>
              <a:rPr lang="en-US" dirty="0" err="1"/>
              <a:t>onderling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Hogere</a:t>
            </a:r>
            <a:r>
              <a:rPr lang="en-US" dirty="0"/>
              <a:t> </a:t>
            </a:r>
            <a:r>
              <a:rPr lang="en-US" dirty="0" err="1"/>
              <a:t>werkdruk</a:t>
            </a: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044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Hoe nu verder?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121763"/>
            <a:ext cx="5735590" cy="377301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Begin van de </a:t>
            </a:r>
            <a:r>
              <a:rPr lang="en-US" dirty="0" err="1"/>
              <a:t>dag</a:t>
            </a:r>
            <a:r>
              <a:rPr lang="en-US" dirty="0"/>
              <a:t> standup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einde</a:t>
            </a:r>
            <a:r>
              <a:rPr lang="en-US" dirty="0"/>
              <a:t> van de </a:t>
            </a:r>
            <a:r>
              <a:rPr lang="en-US" dirty="0" err="1"/>
              <a:t>dag</a:t>
            </a:r>
            <a:r>
              <a:rPr lang="en-US" dirty="0"/>
              <a:t> standup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 planning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voren</a:t>
            </a:r>
            <a:r>
              <a:rPr lang="en-US" dirty="0"/>
              <a:t> </a:t>
            </a:r>
            <a:r>
              <a:rPr lang="en-US" dirty="0" err="1"/>
              <a:t>schuiven</a:t>
            </a:r>
            <a:r>
              <a:rPr lang="en-US" dirty="0"/>
              <a:t> </a:t>
            </a:r>
            <a:r>
              <a:rPr lang="en-US" dirty="0" err="1"/>
              <a:t>waardoor</a:t>
            </a:r>
            <a:r>
              <a:rPr lang="en-US" dirty="0"/>
              <a:t> we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tijd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extra assets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600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9559" y="2911936"/>
            <a:ext cx="7812882" cy="1034129"/>
          </a:xfrm>
          <a:solidFill>
            <a:srgbClr val="000000">
              <a:alpha val="70000"/>
            </a:srgbClr>
          </a:solidFill>
          <a:ln w="38100" cap="sq">
            <a:solidFill>
              <a:srgbClr val="FFFFFF"/>
            </a:solidFill>
            <a:miter lim="800000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699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91036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272</Words>
  <Application>Microsoft Office PowerPoint</Application>
  <PresentationFormat>Breedbeeld</PresentationFormat>
  <Paragraphs>55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Kantoorthema</vt:lpstr>
      <vt:lpstr>Codename_P.I.E.R.</vt:lpstr>
      <vt:lpstr>Inhoudsopgave</vt:lpstr>
      <vt:lpstr>Gameplay mechanics</vt:lpstr>
      <vt:lpstr>Implementatie</vt:lpstr>
      <vt:lpstr>Assets</vt:lpstr>
      <vt:lpstr>Wat ging goed?</vt:lpstr>
      <vt:lpstr>Wat kan beter?</vt:lpstr>
      <vt:lpstr>Hoe nu verder?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Codename_P.I.E.R.</dc:title>
  <dc:creator>Aart Franken</dc:creator>
  <cp:lastModifiedBy>Aart Franken</cp:lastModifiedBy>
  <cp:revision>3</cp:revision>
  <dcterms:created xsi:type="dcterms:W3CDTF">2018-10-01T11:59:45Z</dcterms:created>
  <dcterms:modified xsi:type="dcterms:W3CDTF">2018-10-01T12:18:11Z</dcterms:modified>
</cp:coreProperties>
</file>